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90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10.gif>
</file>

<file path=ppt/media/image11.gif>
</file>

<file path=ppt/media/image12.gif>
</file>

<file path=ppt/media/image2.png>
</file>

<file path=ppt/media/image3.jpeg>
</file>

<file path=ppt/media/image4.png>
</file>

<file path=ppt/media/image5.png>
</file>

<file path=ppt/media/image6.gif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441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4984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630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3939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4770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0461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227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89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427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4691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8057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2FE4E-F0A0-4DB6-9DFE-5C9A60627BF4}" type="datetimeFigureOut">
              <a:rPr lang="ru-RU" smtClean="0"/>
              <a:t>20.04.2020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1E1EF-7D64-4EDD-92A5-1F64FEB0B8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8995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upload.wikimedia.org/wikipedia/commons/2/23/Spacewar%21-PDP-1-2007051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0468" y="-98152"/>
            <a:ext cx="10489564" cy="705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ru-RU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Самая первая игра на компьютер</a:t>
            </a:r>
            <a:endParaRPr lang="ru-RU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ixel Times Bold" panose="00000400000000000000" pitchFamily="2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35696" y="3933056"/>
            <a:ext cx="5472608" cy="550912"/>
          </a:xfrm>
          <a:noFill/>
        </p:spPr>
        <p:txBody>
          <a:bodyPr>
            <a:normAutofit/>
          </a:bodyPr>
          <a:lstStyle/>
          <a:p>
            <a:r>
              <a:rPr lang="ru-RU" sz="24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команда номер 3</a:t>
            </a:r>
            <a:endParaRPr lang="ru-RU" sz="2400" dirty="0">
              <a:solidFill>
                <a:schemeClr val="bg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ixel Times Bold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33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-108520" y="-147175"/>
            <a:ext cx="9577064" cy="724858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223" y="-144726"/>
            <a:ext cx="5431946" cy="7246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1460891"/>
            <a:ext cx="4506678" cy="4032449"/>
          </a:xfrm>
          <a:noFill/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ru-RU" sz="36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В далёком-далёком 1962</a:t>
            </a:r>
            <a:r>
              <a:rPr lang="en-US" sz="36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 </a:t>
            </a:r>
            <a:r>
              <a:rPr lang="ru-RU" sz="36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г.</a:t>
            </a:r>
            <a:br>
              <a:rPr lang="ru-RU" sz="36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</a:br>
            <a:r>
              <a:rPr lang="ru-RU" sz="36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...</a:t>
            </a:r>
          </a:p>
          <a:p>
            <a:pPr marL="0" indent="0" algn="ctr">
              <a:buNone/>
            </a:pPr>
            <a:r>
              <a:rPr lang="ru-RU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на свет появилась первая компьютерная игра под названием </a:t>
            </a:r>
            <a:r>
              <a:rPr lang="en-GB" sz="280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Spacewar</a:t>
            </a:r>
            <a:endParaRPr lang="ru-RU" sz="2800" dirty="0">
              <a:solidFill>
                <a:schemeClr val="bg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ixel Times Bold" panose="00000400000000000000" pitchFamily="2" charset="0"/>
            </a:endParaRPr>
          </a:p>
        </p:txBody>
      </p:sp>
      <p:pic>
        <p:nvPicPr>
          <p:cNvPr id="10" name="Picture 4" descr="https://i.ytimg.com/vi/yY5qHe2VadA/hq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1628799"/>
            <a:ext cx="2304256" cy="1674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38418" y="4437112"/>
            <a:ext cx="10351824" cy="7728416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32366" y="-6724128"/>
            <a:ext cx="10351824" cy="77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45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6138" y="-546100"/>
            <a:ext cx="10837863" cy="795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https://thumbs.gfycat.com/AppropriateImmaterialCockatoo-size_restricted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099" y="1760906"/>
            <a:ext cx="5937387" cy="333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6" name="Picture 6" descr="https://stopga.me/images/blogs/2018/09/05/usdzAj-s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0608" y="-173623"/>
            <a:ext cx="10512504" cy="7128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Объект 2"/>
          <p:cNvSpPr txBox="1">
            <a:spLocks/>
          </p:cNvSpPr>
          <p:nvPr/>
        </p:nvSpPr>
        <p:spPr>
          <a:xfrm>
            <a:off x="2051720" y="2132857"/>
            <a:ext cx="4824536" cy="25922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sz="2800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m</a:t>
            </a:r>
            <a:r>
              <a:rPr lang="en-GB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ade by</a:t>
            </a:r>
            <a:r>
              <a:rPr lang="ru-RU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/>
            </a:r>
            <a:br>
              <a:rPr lang="ru-RU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</a:br>
            <a:r>
              <a:rPr lang="ru-RU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Стив Рассел и Мартин </a:t>
            </a:r>
            <a:r>
              <a:rPr lang="ru-RU" sz="2800" dirty="0" err="1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Гретц</a:t>
            </a:r>
            <a:endParaRPr lang="ru-RU" sz="2800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ixel Times Bold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37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cdn.mos.cms.futurecdn.net/f8c334c94b519280eb731295d3d3319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brightnessContrast brigh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33797" y="17240"/>
            <a:ext cx="10743770" cy="6840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/>
          <p:cNvSpPr txBox="1">
            <a:spLocks/>
          </p:cNvSpPr>
          <p:nvPr/>
        </p:nvSpPr>
        <p:spPr>
          <a:xfrm>
            <a:off x="5728040" y="404664"/>
            <a:ext cx="4824536" cy="259228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а это </a:t>
            </a:r>
            <a:br>
              <a:rPr lang="ru-RU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</a:br>
            <a:r>
              <a:rPr lang="en-GB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PDP-1</a:t>
            </a:r>
            <a:endParaRPr lang="ru-RU" sz="2800" dirty="0">
              <a:solidFill>
                <a:schemeClr val="bg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ixel Times Bold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478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06816" y="-6076056"/>
            <a:ext cx="27066875" cy="2231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 descr="https://upload.wikimedia.org/wikipedia/commons/thumb/6/62/Pong_Game_Test2.gif/220px-Pong_Game_Test2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683" y="4319245"/>
            <a:ext cx="1872208" cy="152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erealityhome.files.wordpress.com/2007/12/ttt_play2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909" y="1202426"/>
            <a:ext cx="1916711" cy="156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Объект 2"/>
          <p:cNvSpPr txBox="1">
            <a:spLocks/>
          </p:cNvSpPr>
          <p:nvPr/>
        </p:nvSpPr>
        <p:spPr>
          <a:xfrm rot="154073">
            <a:off x="5257112" y="511471"/>
            <a:ext cx="2911279" cy="21628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А вот и конкуренты</a:t>
            </a:r>
            <a:br>
              <a:rPr lang="ru-RU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</a:br>
            <a:r>
              <a:rPr lang="en-GB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&lt;</a:t>
            </a:r>
            <a:r>
              <a:rPr lang="en-GB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  <a:sym typeface="Wingdings" panose="05000000000000000000" pitchFamily="2" charset="2"/>
              </a:rPr>
              <a:t>&lt; -----</a:t>
            </a:r>
            <a:endParaRPr lang="ru-RU" sz="2800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ixel Times Bold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96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-108520" y="-147175"/>
            <a:ext cx="9577064" cy="724858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1850754" y="1628800"/>
            <a:ext cx="5529557" cy="36004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Интересно, что </a:t>
            </a:r>
            <a:r>
              <a:rPr lang="en-GB" sz="2800" dirty="0" err="1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Spacewar</a:t>
            </a:r>
            <a:r>
              <a:rPr lang="en-GB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 </a:t>
            </a:r>
            <a:r>
              <a:rPr lang="ru-RU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не принесла</a:t>
            </a:r>
            <a:r>
              <a:rPr lang="en-US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 </a:t>
            </a:r>
            <a:r>
              <a:rPr lang="ru-RU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никакого дохода, кроме славы в узких программистских кругах </a:t>
            </a:r>
            <a:endParaRPr lang="ru-RU" sz="2800" dirty="0">
              <a:solidFill>
                <a:schemeClr val="bg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ixel Times Bold" panose="00000400000000000000" pitchFamily="2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45024" y="-5596934"/>
            <a:ext cx="10351824" cy="772841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5229200"/>
            <a:ext cx="10351824" cy="77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71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-108520" y="-147175"/>
            <a:ext cx="9577064" cy="724858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218" name="Picture 2" descr="https://1.bp.blogspot.com/-yO0VBTLgv24/XPq4f2u4qiI/AAAAAAAABHY/Ny4jMPNzBaMovvyiHgwwhIq4txHv_AhmgCLcBGAs/s1600/spacewar-minskytron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-4"/>
            <a:ext cx="64008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Объект 2"/>
          <p:cNvSpPr txBox="1">
            <a:spLocks/>
          </p:cNvSpPr>
          <p:nvPr/>
        </p:nvSpPr>
        <p:spPr>
          <a:xfrm>
            <a:off x="1850754" y="1268760"/>
            <a:ext cx="5529557" cy="36004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2800" dirty="0" smtClean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ixel Times Bold" panose="00000400000000000000" pitchFamily="2" charset="0"/>
              </a:rPr>
              <a:t>КОНЕЦ!</a:t>
            </a:r>
            <a:endParaRPr lang="ru-RU" sz="2800" dirty="0">
              <a:solidFill>
                <a:schemeClr val="bg2">
                  <a:lumMod val="9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ixel Times Bold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34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320</TotalTime>
  <Words>38</Words>
  <Application>Microsoft Office PowerPoint</Application>
  <PresentationFormat>Экран (4:3)</PresentationFormat>
  <Paragraphs>9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Самая первая игра на компьютер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Самая первая игра на компьютер</dc:title>
  <dc:creator>Пользователь Windows</dc:creator>
  <cp:lastModifiedBy>Пользователь Windows</cp:lastModifiedBy>
  <cp:revision>16</cp:revision>
  <dcterms:created xsi:type="dcterms:W3CDTF">2020-04-20T16:24:47Z</dcterms:created>
  <dcterms:modified xsi:type="dcterms:W3CDTF">2020-04-20T21:45:36Z</dcterms:modified>
</cp:coreProperties>
</file>

<file path=docProps/thumbnail.jpeg>
</file>